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4"/>
  </p:notesMasterIdLst>
  <p:sldIdLst>
    <p:sldId id="417" r:id="rId2"/>
    <p:sldId id="428" r:id="rId3"/>
    <p:sldId id="429" r:id="rId4"/>
    <p:sldId id="418" r:id="rId5"/>
    <p:sldId id="419" r:id="rId6"/>
    <p:sldId id="421" r:id="rId7"/>
    <p:sldId id="420" r:id="rId8"/>
    <p:sldId id="422" r:id="rId9"/>
    <p:sldId id="424" r:id="rId10"/>
    <p:sldId id="423" r:id="rId11"/>
    <p:sldId id="425" r:id="rId12"/>
    <p:sldId id="426" r:id="rId13"/>
    <p:sldId id="427" r:id="rId14"/>
    <p:sldId id="430" r:id="rId15"/>
    <p:sldId id="432" r:id="rId16"/>
    <p:sldId id="433" r:id="rId17"/>
    <p:sldId id="435" r:id="rId18"/>
    <p:sldId id="434" r:id="rId19"/>
    <p:sldId id="440" r:id="rId20"/>
    <p:sldId id="441" r:id="rId21"/>
    <p:sldId id="444" r:id="rId22"/>
    <p:sldId id="442" r:id="rId23"/>
    <p:sldId id="446" r:id="rId24"/>
    <p:sldId id="443" r:id="rId25"/>
    <p:sldId id="445" r:id="rId26"/>
    <p:sldId id="436" r:id="rId27"/>
    <p:sldId id="438" r:id="rId28"/>
    <p:sldId id="437" r:id="rId29"/>
    <p:sldId id="439" r:id="rId30"/>
    <p:sldId id="447" r:id="rId31"/>
    <p:sldId id="448" r:id="rId32"/>
    <p:sldId id="44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77" autoAdjust="0"/>
    <p:restoredTop sz="69298" autoAdjust="0"/>
  </p:normalViewPr>
  <p:slideViewPr>
    <p:cSldViewPr snapToGrid="0" showGuides="1">
      <p:cViewPr varScale="1">
        <p:scale>
          <a:sx n="63" d="100"/>
          <a:sy n="63" d="100"/>
        </p:scale>
        <p:origin x="62" y="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A426-9F69-455B-AFCC-791583D2ED24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351E7-BB52-41DB-98E6-C981C6F244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1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COVID-19</a:t>
                </a:r>
                <a:r>
                  <a:rPr lang="zh-TW" altLang="en-US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對飲食的影響 </a:t>
                </a:r>
                <a:r>
                  <a:rPr lang="en-US" altLang="zh-TW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(Effect of COVID-19 on diet)</a:t>
                </a:r>
                <a:endParaRPr lang="en-US" altLang="zh-TW" sz="9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9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Due to the relationship of COVID-19, the students of our school reduced their willingness to buy food in the student restaurant, and even feared to eat in the student restaurant.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Part 1 is the introduction.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First, I will</a:t>
                </a:r>
                <a:r>
                  <a:rPr lang="en-US" altLang="zh-TW" sz="1200" b="0" kern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introduce the </a:t>
                </a:r>
                <a:r>
                  <a:rPr lang="en-US" altLang="zh-CN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of the model</a:t>
                </a: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flow field of the finite cylinder and the interactions between the tip vortices, base vortices, and Kármán vortex shedding are strongly influenced by the cylinder’s aspect ratio, AR = </a:t>
                </a:r>
                <a:r>
                  <a:rPr lang="en-US" altLang="zh-TW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H/D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shown in Fig. 1.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shows</a:t>
                </a:r>
                <a:r>
                  <a:rPr lang="zh-TW" altLang="en-US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the</a:t>
                </a:r>
                <a:r>
                  <a:rPr lang="zh-TW" altLang="en-US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ircular cylinder of finite height mounted normal to a ground plane and immersed in a boundary layer.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Both"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top view, (b) is the side view.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Both"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Streamwise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Spanwise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Vertical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Cylinder of diameter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Cylinder of height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U</a:t>
                </a:r>
                <a:r>
                  <a:rPr lang="zh-TW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 ̅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Incoming mean flow velocity profile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U</a:t>
                </a:r>
                <a:r>
                  <a:rPr lang="zh-TW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∞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Freestream velocity</a:t>
                </a:r>
              </a:p>
              <a:p>
                <a:pPr>
                  <a:lnSpc>
                    <a:spcPct val="150000"/>
                  </a:lnSpc>
                </a:pPr>
                <a:r>
                  <a:rPr lang="el-GR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Thickness of the boundary layer</a:t>
                </a: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BA40F-E13E-4DF9-B9EC-2B78EA01FA1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8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9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40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36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444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804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13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73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1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1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84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96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19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74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74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82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27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3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C89337-8DBB-447C-90C9-52110AAF985A}" type="datetimeFigureOut">
              <a:rPr lang="zh-TW" altLang="en-US" smtClean="0"/>
              <a:t>2020/6/3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73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caiwang/Java_Rpg_Gam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urseforge.com/minecraft/mc-mods/useful-food" TargetMode="External"/><Relationship Id="rId4" Type="http://schemas.openxmlformats.org/officeDocument/2006/relationships/hyperlink" Target="https://github.com/licaiwang/Youtube-download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C768B458-1918-40E5-9FAE-DEA2FBA9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415" y="6705550"/>
            <a:ext cx="799960" cy="108000"/>
          </a:xfrm>
          <a:prstGeom prst="rect">
            <a:avLst/>
          </a:prstGeom>
        </p:spPr>
      </p:pic>
      <p:cxnSp>
        <p:nvCxnSpPr>
          <p:cNvPr id="37" name="直接连接符 1780">
            <a:extLst>
              <a:ext uri="{FF2B5EF4-FFF2-40B4-BE49-F238E27FC236}">
                <a16:creationId xmlns:a16="http://schemas.microsoft.com/office/drawing/2014/main" id="{0204CD6A-7F5D-441C-96F3-D72BAC2C9845}"/>
              </a:ext>
            </a:extLst>
          </p:cNvPr>
          <p:cNvCxnSpPr>
            <a:cxnSpLocks/>
          </p:cNvCxnSpPr>
          <p:nvPr/>
        </p:nvCxnSpPr>
        <p:spPr>
          <a:xfrm>
            <a:off x="334963" y="811220"/>
            <a:ext cx="1152207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61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71356" y="505003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原創角色扮演遊戲</a:t>
            </a:r>
            <a:endParaRPr lang="en-US" altLang="zh-TW" sz="5400" b="1" i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54771" y="1808949"/>
            <a:ext cx="2746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</a:t>
            </a:r>
            <a:r>
              <a:rPr lang="zh-TW" altLang="en-US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泰格達</a:t>
            </a:r>
            <a:endParaRPr lang="zh-TW" altLang="en-US" sz="5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022591" y="5906672"/>
            <a:ext cx="5276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組員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 </a:t>
            </a:r>
            <a:r>
              <a:rPr lang="en-US" altLang="zh-TW" sz="2400" b="1" dirty="0" smtClean="0"/>
              <a:t>B10530305</a:t>
            </a:r>
            <a:r>
              <a:rPr lang="zh-TW" altLang="en-US" sz="2400" b="1" dirty="0" smtClean="0"/>
              <a:t> 李偉誠 </a:t>
            </a:r>
            <a:r>
              <a:rPr lang="en-US" altLang="zh-TW" sz="2400" b="1" dirty="0" smtClean="0"/>
              <a:t>–</a:t>
            </a:r>
            <a:r>
              <a:rPr lang="zh-TW" altLang="en-US" sz="2400" b="1" dirty="0" smtClean="0"/>
              <a:t> 自選專題  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  </a:t>
            </a:r>
            <a:r>
              <a:rPr lang="zh-TW" altLang="en-US" sz="2400" b="1" dirty="0"/>
              <a:t> </a:t>
            </a:r>
            <a:r>
              <a:rPr lang="zh-TW" altLang="en-US" sz="2400" b="1" dirty="0" smtClean="0"/>
              <a:t>         </a:t>
            </a:r>
            <a:r>
              <a:rPr lang="en-US" altLang="zh-TW" sz="2400" b="1" dirty="0" smtClean="0"/>
              <a:t>B10607046 </a:t>
            </a:r>
            <a:r>
              <a:rPr lang="zh-TW" altLang="en-US" sz="2400" b="1" dirty="0" smtClean="0"/>
              <a:t>徐子軒 </a:t>
            </a:r>
            <a:r>
              <a:rPr lang="en-US" altLang="zh-TW" sz="2400" b="1" dirty="0" smtClean="0"/>
              <a:t>– </a:t>
            </a:r>
            <a:r>
              <a:rPr lang="zh-TW" altLang="en-US" sz="2400" b="1" dirty="0" smtClean="0"/>
              <a:t>指定專題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457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393641"/>
            <a:ext cx="9278874" cy="48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459" y="1464101"/>
            <a:ext cx="3031702" cy="32267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4939928"/>
            <a:ext cx="8045916" cy="147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3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419324"/>
            <a:ext cx="5888736" cy="52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3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24" y="1924812"/>
            <a:ext cx="9448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1778" y="97662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關鍵類</a:t>
            </a:r>
            <a:r>
              <a:rPr lang="zh-TW" altLang="en-US" sz="54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別</a:t>
            </a:r>
            <a:endParaRPr lang="zh-TW" altLang="en-US" sz="5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6" l="4000" r="951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305" y="2403157"/>
            <a:ext cx="3214307" cy="32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11480" y="265176"/>
            <a:ext cx="11311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起始城鎮與外出冒險  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Gui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 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AdvantureBackground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Road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24831" y="1720510"/>
            <a:ext cx="9162288" cy="4683573"/>
            <a:chOff x="1801368" y="1722224"/>
            <a:chExt cx="9162288" cy="4683573"/>
          </a:xfrm>
        </p:grpSpPr>
        <p:sp>
          <p:nvSpPr>
            <p:cNvPr id="7" name="文字方塊 6"/>
            <p:cNvSpPr txBox="1"/>
            <p:nvPr/>
          </p:nvSpPr>
          <p:spPr>
            <a:xfrm>
              <a:off x="1801368" y="1722224"/>
              <a:ext cx="91622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Gui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Main 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就在 </a:t>
              </a:r>
              <a:r>
                <a:rPr lang="en-US" altLang="zh-TW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Gui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裡，也是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顯示主介面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城鎮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的地方 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透過不同的選擇，切換到不同的頁面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事先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生成好了所有介面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3558478"/>
              <a:ext cx="916228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AdvantureBackground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旅行中遇到任何事都從是從這邊切換過去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事先生成好了所有介面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01368" y="5066969"/>
              <a:ext cx="916228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Road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旅行中遇到任何事都從是在這邊亂數產生的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記錄你在路上幹了些什麼好事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43" y="3037448"/>
            <a:ext cx="4381265" cy="28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9768" y="472445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戰鬥！計算與紀錄戰鬥情況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–Battle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BattlePhase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 與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BattleTemp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79297" y="2014896"/>
            <a:ext cx="9116568" cy="4288271"/>
            <a:chOff x="1801368" y="1722224"/>
            <a:chExt cx="9162288" cy="4863011"/>
          </a:xfrm>
        </p:grpSpPr>
        <p:sp>
          <p:nvSpPr>
            <p:cNvPr id="6" name="文字方塊 5"/>
            <p:cNvSpPr txBox="1"/>
            <p:nvPr/>
          </p:nvSpPr>
          <p:spPr>
            <a:xfrm>
              <a:off x="1801368" y="1722224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你在戰鬥中必須在這裡做出選擇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檢查你的戰鬥結果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01368" y="3399484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BattleTemp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在戰鬥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前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把所有數據蒐集起來以利在戰鬥中使用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紀錄腳色的狀態變化，提供各種方法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	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5066969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BattlePhase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戰鬥有先後順序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拿 </a:t>
              </a:r>
              <a:r>
                <a:rPr lang="en-US" altLang="zh-TW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BattleTemp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提供的方法做計算，在回傳結果到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664" y="1911127"/>
            <a:ext cx="2956030" cy="45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75488" y="612648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戰鬥技能，施展魔法，啟動寶具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 Package Magic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 、</a:t>
            </a:r>
            <a:r>
              <a:rPr lang="en-US" altLang="zh-TW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Skill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 、</a:t>
            </a:r>
            <a:r>
              <a:rPr lang="en-US" altLang="zh-TW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Item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52827" y="2340103"/>
            <a:ext cx="5434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共同特色：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所有的資料都存放在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data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這個資料夾裡，一開始會透過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helper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來讀取資訊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都有專門用來存放是否解鎖了、以及正在使用的資訊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都有一個方法或類別來真的實現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都有個別的檢索方法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94" y="3053750"/>
            <a:ext cx="5459889" cy="2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0624" y="493776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冒險遊戲中的拼圖解謎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Fortess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 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Puzzle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81195" y="2137466"/>
            <a:ext cx="9308592" cy="3954354"/>
            <a:chOff x="1801368" y="3558478"/>
            <a:chExt cx="9162288" cy="3423993"/>
          </a:xfrm>
        </p:grpSpPr>
        <p:sp>
          <p:nvSpPr>
            <p:cNvPr id="7" name="文字方塊 6"/>
            <p:cNvSpPr txBox="1"/>
            <p:nvPr/>
          </p:nvSpPr>
          <p:spPr>
            <a:xfrm>
              <a:off x="1801368" y="3558478"/>
              <a:ext cx="9162288" cy="191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Fortess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初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始所有拼圖並呈現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隨機旋轉圖片並記錄答案</a:t>
              </a:r>
              <a:r>
                <a:rPr lang="en-US" altLang="zh-TW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	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5066969"/>
              <a:ext cx="9162288" cy="191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Puzzle 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重繪旋轉過後的拼圖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檢查過關了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沒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05" y="2137466"/>
            <a:ext cx="5810752" cy="37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1778" y="97662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遊戲玩</a:t>
            </a:r>
            <a:r>
              <a:rPr lang="zh-TW" altLang="en-US" sz="54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endParaRPr lang="zh-TW" altLang="en-US" sz="5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89894" l="12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433" y="2454902"/>
            <a:ext cx="4451766" cy="33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139696" y="1085463"/>
            <a:ext cx="9500616" cy="453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dirty="0" smtClean="0"/>
              <a:t>UML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關鍵</a:t>
            </a:r>
            <a:r>
              <a:rPr lang="zh-TW" altLang="en-US" sz="2800" dirty="0" smtClean="0"/>
              <a:t>類別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遊戲玩</a:t>
            </a:r>
            <a:r>
              <a:rPr lang="zh-TW" altLang="en-US" sz="2800" dirty="0" smtClean="0"/>
              <a:t>法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精彩畫面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小結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附錄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Source Code)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33272" y="834556"/>
            <a:ext cx="401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9782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3600" y="80474"/>
            <a:ext cx="10129520" cy="190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Listener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安排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32960" y="1035861"/>
            <a:ext cx="794512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滑鼠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按鈕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城鎮選單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冒險選擇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戰鬥選擇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回城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　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旋轉圖片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對話框：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獲得東西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選擇使用藥物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發動寶具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7318" y="1035190"/>
            <a:ext cx="674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鍵盤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一鍵跳過開頭動畫 * 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4667" l="889" r="98222">
                        <a14:foregroundMark x1="2222" y1="39556" x2="2667" y2="80000"/>
                        <a14:foregroundMark x1="14667" y1="46667" x2="14667" y2="46667"/>
                        <a14:foregroundMark x1="20000" y1="59556" x2="20000" y2="59556"/>
                        <a14:foregroundMark x1="16444" y1="69778" x2="16444" y2="69778"/>
                        <a14:foregroundMark x1="27111" y1="70667" x2="27111" y2="70667"/>
                        <a14:foregroundMark x1="44444" y1="72444" x2="44444" y2="72444"/>
                        <a14:foregroundMark x1="34222" y1="57333" x2="34222" y2="57333"/>
                        <a14:foregroundMark x1="25333" y1="48889" x2="25333" y2="48889"/>
                        <a14:foregroundMark x1="38667" y1="48000" x2="38667" y2="48000"/>
                        <a14:foregroundMark x1="47111" y1="61333" x2="47111" y2="61333"/>
                        <a14:foregroundMark x1="48444" y1="51556" x2="48444" y2="51556"/>
                        <a14:foregroundMark x1="57333" y1="61333" x2="57333" y2="61333"/>
                        <a14:foregroundMark x1="61778" y1="48889" x2="61778" y2="48889"/>
                        <a14:foregroundMark x1="74667" y1="47556" x2="74667" y2="47556"/>
                        <a14:foregroundMark x1="85778" y1="47556" x2="85778" y2="47556"/>
                        <a14:foregroundMark x1="79111" y1="58667" x2="79111" y2="58667"/>
                        <a14:foregroundMark x1="69333" y1="58667" x2="69333" y2="58667"/>
                        <a14:foregroundMark x1="77333" y1="71111" x2="77333" y2="71111"/>
                        <a14:foregroundMark x1="84889" y1="69333" x2="84889" y2="6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137" y="3124633"/>
            <a:ext cx="3550603" cy="26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5194" y="529047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故事：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96950" y="2294624"/>
            <a:ext cx="52621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	</a:t>
            </a:r>
            <a:r>
              <a:rPr lang="zh-TW" altLang="en-US" sz="2000" dirty="0" smtClean="0"/>
              <a:t>玩家將扮演一位從世紀末存活下來的人類，帶著集人類智慧之大成的作品 </a:t>
            </a:r>
            <a:r>
              <a:rPr lang="en-US" altLang="zh-TW" sz="2000" dirty="0" smtClean="0"/>
              <a:t>–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「</a:t>
            </a:r>
            <a:r>
              <a:rPr lang="zh-TW" altLang="en-US" sz="2000" dirty="0" smtClean="0"/>
              <a:t>伊歐的羅盤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2000" dirty="0" smtClean="0"/>
              <a:t>回到世界灰飛煙滅之前並阻止世界被虛空吞噬。然而這個羅盤的功能尚不完整，因此你必須找到伊歐的化身們並取得他們的力量。為此，你踏上了旅程，但是在旅途中，你一步步地發現了眾人所不知的真相</a:t>
            </a:r>
            <a:r>
              <a:rPr lang="en-US" altLang="zh-TW" sz="2000" dirty="0" smtClean="0"/>
              <a:t>……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73" y="2677002"/>
            <a:ext cx="4383918" cy="29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市鎮：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1" y="1414958"/>
            <a:ext cx="7332670" cy="482780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729268" y="1863306"/>
            <a:ext cx="4727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旅行：出發冒險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休息：回復狀態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學院：抽技能跟魔法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圖鑑：裝備技能</a:t>
            </a:r>
            <a:r>
              <a:rPr lang="zh-TW" altLang="en-US" sz="24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400" dirty="0" smtClean="0"/>
              <a:t>魔法跟寶具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市集：買藥水跟抽獎券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廣場：美術圖，放一些彩蛋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42056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冒險：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94" y="2225040"/>
            <a:ext cx="5586264" cy="34817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77429" y="3161801"/>
            <a:ext cx="421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遊戲裡會遇到各式各樣的事件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跟據你的選擇會有不同的結果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4011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戰鬥：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5" y="1613413"/>
            <a:ext cx="6797876" cy="44216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78468" y="2300186"/>
            <a:ext cx="472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戰技：使用技能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魔法</a:t>
            </a:r>
            <a:r>
              <a:rPr lang="zh-TW" altLang="en-US" sz="2400" dirty="0" smtClean="0"/>
              <a:t>：消耗</a:t>
            </a:r>
            <a:r>
              <a:rPr lang="en-US" altLang="zh-TW" sz="2400" dirty="0" smtClean="0"/>
              <a:t>MP</a:t>
            </a:r>
            <a:r>
              <a:rPr lang="zh-TW" altLang="en-US" sz="2400" dirty="0" smtClean="0"/>
              <a:t>使用魔法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寶</a:t>
            </a:r>
            <a:r>
              <a:rPr lang="zh-TW" altLang="en-US" sz="2400" dirty="0"/>
              <a:t>具</a:t>
            </a:r>
            <a:r>
              <a:rPr lang="zh-TW" altLang="en-US" sz="2400" dirty="0" smtClean="0"/>
              <a:t>：發動特別的能力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藥物</a:t>
            </a:r>
            <a:r>
              <a:rPr lang="zh-TW" altLang="en-US" sz="2400" dirty="0" smtClean="0"/>
              <a:t>：回血回魔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回城：通常都可以隨時逃走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7200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0754" y="50546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解謎：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54" y="2357765"/>
            <a:ext cx="5121406" cy="326967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92240" y="2357765"/>
            <a:ext cx="5151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 按一次圖片圖會向右轉 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 度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 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折返可返回營火讓圖片重製一次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解完之後如果 </a:t>
            </a:r>
            <a:r>
              <a:rPr lang="en-US" altLang="zh-TW" sz="2400" dirty="0" smtClean="0"/>
              <a:t>Boss </a:t>
            </a:r>
            <a:r>
              <a:rPr lang="zh-TW" altLang="en-US" sz="2400" dirty="0" smtClean="0"/>
              <a:t>打輸來這邊不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用再重解一次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58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" b="100000" l="0" r="100000">
                        <a14:foregroundMark x1="6158" y1="11298" x2="8895" y2="44427"/>
                        <a14:foregroundMark x1="2639" y1="10534" x2="13099" y2="9771"/>
                        <a14:foregroundMark x1="45650" y1="15878" x2="72239" y2="16641"/>
                        <a14:foregroundMark x1="85337" y1="6107" x2="98045" y2="10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253"/>
            <a:ext cx="12192000" cy="78062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83570" y="1945886"/>
            <a:ext cx="3491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精彩畫</a:t>
            </a:r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4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77" y="528320"/>
            <a:ext cx="9429034" cy="6019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70" y="855584"/>
            <a:ext cx="9413557" cy="59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4" y="373034"/>
            <a:ext cx="8755513" cy="57477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04" y="567137"/>
            <a:ext cx="9386274" cy="61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2" y="171434"/>
            <a:ext cx="9991797" cy="64797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49" y="171434"/>
            <a:ext cx="10083237" cy="66463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49" y="223495"/>
            <a:ext cx="10107535" cy="65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1778" y="976622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i="1" dirty="0">
                <a:latin typeface="Times New Roman" panose="02020603050405020304" pitchFamily="18" charset="0"/>
              </a:rPr>
              <a:t>UML</a:t>
            </a:r>
            <a:endParaRPr lang="zh-TW" altLang="en-US" sz="5400" i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29" y="2953512"/>
            <a:ext cx="7423043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1970" y="1214366"/>
            <a:ext cx="3491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小結</a:t>
            </a:r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7" b="90000" l="3900" r="97400">
                        <a14:foregroundMark x1="13300" y1="40641" x2="87500" y2="39359"/>
                        <a14:foregroundMark x1="14900" y1="46795" x2="88100" y2="33333"/>
                        <a14:foregroundMark x1="87700" y1="36154" x2="7900" y2="35769"/>
                        <a14:foregroundMark x1="50600" y1="37821" x2="71200" y2="43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284" y="1376926"/>
            <a:ext cx="7777936" cy="60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761" y="81558"/>
            <a:ext cx="10131425" cy="1456267"/>
          </a:xfrm>
        </p:spPr>
        <p:txBody>
          <a:bodyPr/>
          <a:lstStyle/>
          <a:p>
            <a:r>
              <a:rPr lang="zh-TW" altLang="en-US" dirty="0" smtClean="0"/>
              <a:t>參考的元素</a:t>
            </a:r>
            <a:r>
              <a:rPr lang="zh-TW" altLang="en-US" dirty="0"/>
              <a:t>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4" y="2400784"/>
            <a:ext cx="3003992" cy="18990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0553" r="22743"/>
          <a:stretch/>
        </p:blipFill>
        <p:spPr>
          <a:xfrm>
            <a:off x="3354044" y="4550980"/>
            <a:ext cx="3651674" cy="16423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035" y="1297849"/>
            <a:ext cx="3835285" cy="194808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151" y="1930401"/>
            <a:ext cx="3395040" cy="21182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16" y="3561586"/>
            <a:ext cx="4255334" cy="2631728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2323357" y="1297849"/>
            <a:ext cx="13981303" cy="6488850"/>
            <a:chOff x="3497544" y="116644"/>
            <a:chExt cx="11376290" cy="4149919"/>
          </a:xfrm>
        </p:grpSpPr>
        <p:sp>
          <p:nvSpPr>
            <p:cNvPr id="14" name="文字方塊 13"/>
            <p:cNvSpPr txBox="1"/>
            <p:nvPr/>
          </p:nvSpPr>
          <p:spPr>
            <a:xfrm>
              <a:off x="4693514" y="116644"/>
              <a:ext cx="10180320" cy="414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單純的介面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策略的戰鬥系統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簡單的冒險</a:t>
              </a:r>
              <a:endPara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史詩的故事與音樂　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非主流的美術</a:t>
              </a:r>
              <a:endPara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加號 14"/>
            <p:cNvSpPr/>
            <p:nvPr/>
          </p:nvSpPr>
          <p:spPr>
            <a:xfrm>
              <a:off x="3647009" y="1762394"/>
              <a:ext cx="1176841" cy="1108479"/>
            </a:xfrm>
            <a:prstGeom prst="math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流程圖: 程序 15"/>
            <p:cNvSpPr/>
            <p:nvPr/>
          </p:nvSpPr>
          <p:spPr>
            <a:xfrm>
              <a:off x="3497544" y="2811211"/>
              <a:ext cx="7190106" cy="119325"/>
            </a:xfrm>
            <a:prstGeom prst="flowChart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142237" y="2992294"/>
              <a:ext cx="2714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泰格</a:t>
              </a:r>
              <a:r>
                <a:rPr lang="zh-TW" altLang="en-US" sz="36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8690" y="493006"/>
            <a:ext cx="79277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附錄 </a:t>
            </a:r>
            <a:r>
              <a:rPr lang="en-US" altLang="zh-TW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Source Code)</a:t>
            </a:r>
            <a:endParaRPr lang="zh-TW" altLang="en-US" sz="6000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3813450"/>
            <a:ext cx="5198522" cy="24335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2905" y="1862739"/>
            <a:ext cx="757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泰格達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://github.com/licaiwang/Java_Rpg_Game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12905" y="2391883"/>
            <a:ext cx="7542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下載器 </a:t>
            </a:r>
            <a:r>
              <a:rPr lang="en-US" altLang="zh-TW" sz="2400" dirty="0" smtClean="0"/>
              <a:t>-</a:t>
            </a:r>
            <a:r>
              <a:rPr lang="en-US" altLang="zh-TW" sz="2400" dirty="0"/>
              <a:t> </a:t>
            </a:r>
            <a:r>
              <a:rPr lang="en-US" altLang="zh-TW" dirty="0">
                <a:hlinkClick r:id="rId4"/>
              </a:rPr>
              <a:t>https://github.com/licaiwang/Youtube-downloader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2905" y="2988505"/>
            <a:ext cx="10226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MineCraft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模組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UseFulFood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/>
              <a:t>- </a:t>
            </a:r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://www.curseforge.com/minecraft/mc-mods/useful-food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05" y="3933951"/>
            <a:ext cx="4957990" cy="23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- Package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416557"/>
            <a:ext cx="5634228" cy="4638451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6254496" y="1909989"/>
            <a:ext cx="4425696" cy="2943862"/>
            <a:chOff x="6254496" y="1754541"/>
            <a:chExt cx="4425696" cy="2943862"/>
          </a:xfrm>
        </p:grpSpPr>
        <p:grpSp>
          <p:nvGrpSpPr>
            <p:cNvPr id="10" name="群組 9"/>
            <p:cNvGrpSpPr/>
            <p:nvPr/>
          </p:nvGrpSpPr>
          <p:grpSpPr>
            <a:xfrm>
              <a:off x="6528816" y="1754541"/>
              <a:ext cx="4151376" cy="2645760"/>
              <a:chOff x="6812280" y="1215045"/>
              <a:chExt cx="2843784" cy="2645760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6812280" y="1215045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1 –  8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812280" y="1925229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2 –  5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6812280" y="2660476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3 –  2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6254496" y="4052072"/>
              <a:ext cx="40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 smtClean="0"/>
                <a:t>	Total </a:t>
              </a:r>
              <a:r>
                <a:rPr lang="en-US" altLang="zh-TW" sz="3600" dirty="0"/>
                <a:t>– 15 </a:t>
              </a:r>
              <a:r>
                <a:rPr lang="zh-TW" altLang="en-US" sz="3600" dirty="0"/>
                <a:t>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82" y="1371600"/>
            <a:ext cx="4055146" cy="529231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02" y="1371599"/>
            <a:ext cx="3417330" cy="53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" y="1768419"/>
            <a:ext cx="4785945" cy="37764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7" y="1768419"/>
            <a:ext cx="4123182" cy="29942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1768419"/>
            <a:ext cx="188976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84" y="1954530"/>
            <a:ext cx="3692974" cy="3554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5" y="1954530"/>
            <a:ext cx="3300869" cy="35543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88" y="1954530"/>
            <a:ext cx="3255658" cy="35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19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8" y="2093214"/>
            <a:ext cx="6339840" cy="22326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14120" y="4568642"/>
            <a:ext cx="950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Helper 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負責提供各種基礎功能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75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27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866138"/>
            <a:ext cx="11079480" cy="3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786</TotalTime>
  <Words>610</Words>
  <Application>Microsoft Office PowerPoint</Application>
  <PresentationFormat>寬螢幕</PresentationFormat>
  <Paragraphs>129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Microsoft YaHei</vt:lpstr>
      <vt:lpstr>PMingLiU</vt:lpstr>
      <vt:lpstr>PMingLiU</vt:lpstr>
      <vt:lpstr>標楷體</vt:lpstr>
      <vt:lpstr>Arial</vt:lpstr>
      <vt:lpstr>Calibri</vt:lpstr>
      <vt:lpstr>Calibri Light</vt:lpstr>
      <vt:lpstr>Times New Roman</vt:lpstr>
      <vt:lpstr>天體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參考的元素：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偉誠 李</cp:lastModifiedBy>
  <cp:revision>60</cp:revision>
  <dcterms:created xsi:type="dcterms:W3CDTF">2020-05-31T00:28:08Z</dcterms:created>
  <dcterms:modified xsi:type="dcterms:W3CDTF">2020-06-03T16:01:30Z</dcterms:modified>
</cp:coreProperties>
</file>